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>
      <p:cViewPr varScale="1">
        <p:scale>
          <a:sx n="143" d="100"/>
          <a:sy n="143" d="100"/>
        </p:scale>
        <p:origin x="76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84ce817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84ce817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84ce8175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84ce8175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84ce81759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84ce81759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84ce81759_6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884ce81759_6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84ce8175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84ce8175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84ce8175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84ce8175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84ce8175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884ce8175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AUTOLAYOUT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" name="Google Shape;52;p13"/>
          <p:cNvCxnSpPr/>
          <p:nvPr/>
        </p:nvCxnSpPr>
        <p:spPr>
          <a:xfrm>
            <a:off x="356325" y="4823300"/>
            <a:ext cx="2942400" cy="0"/>
          </a:xfrm>
          <a:prstGeom prst="straightConnector1">
            <a:avLst/>
          </a:prstGeom>
          <a:noFill/>
          <a:ln w="9525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" name="Google Shape;53;p13"/>
          <p:cNvCxnSpPr/>
          <p:nvPr/>
        </p:nvCxnSpPr>
        <p:spPr>
          <a:xfrm>
            <a:off x="4614775" y="373547"/>
            <a:ext cx="4206600" cy="0"/>
          </a:xfrm>
          <a:prstGeom prst="straightConnector1">
            <a:avLst/>
          </a:prstGeom>
          <a:noFill/>
          <a:ln w="9525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" name="Google Shape;54;p13"/>
          <p:cNvSpPr/>
          <p:nvPr/>
        </p:nvSpPr>
        <p:spPr>
          <a:xfrm>
            <a:off x="4428475" y="316847"/>
            <a:ext cx="1101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356325" y="316850"/>
            <a:ext cx="2942400" cy="11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206600" cy="401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>
            <a:off x="264900" y="2042950"/>
            <a:ext cx="8520600" cy="823800"/>
          </a:xfrm>
          <a:prstGeom prst="rect">
            <a:avLst/>
          </a:prstGeom>
          <a:solidFill>
            <a:srgbClr val="EFEFEF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You’re killing me Smalls! 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3056450" y="3062725"/>
            <a:ext cx="3216000" cy="1984500"/>
          </a:xfrm>
          <a:prstGeom prst="rect">
            <a:avLst/>
          </a:prstGeom>
          <a:solidFill>
            <a:srgbClr val="F3F3F3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Project 3: Team 5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Troy Draizen  </a:t>
            </a:r>
            <a:endParaRPr sz="1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Evinski Benjamin </a:t>
            </a:r>
            <a:endParaRPr sz="1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Junwei Luo </a:t>
            </a:r>
            <a:endParaRPr sz="1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Lucas Gowland </a:t>
            </a:r>
            <a:endParaRPr sz="1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206600" cy="4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seek to gain greater insight into the body mechanics a baseball player uses to optimize power and efficiency in their swing.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Through a proprietary object detection AI, coupled with a deep learning neural network, we have been able to make great strides in defining what constitutes the optimal batting efficiency.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Once the optimal swing is identified, can we use this algorithm to detect amateur players potential before being drafting into the MLB?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122350"/>
            <a:ext cx="3771433" cy="272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05450" y="-7450"/>
            <a:ext cx="7235100" cy="15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Model Summary = Multi-output classification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9976" y="1195675"/>
            <a:ext cx="1870525" cy="33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075" y="1195675"/>
            <a:ext cx="1870525" cy="33207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Google Shape;79;p16"/>
          <p:cNvCxnSpPr/>
          <p:nvPr/>
        </p:nvCxnSpPr>
        <p:spPr>
          <a:xfrm>
            <a:off x="2314800" y="2856042"/>
            <a:ext cx="745200" cy="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0" name="Google Shape;80;p16"/>
          <p:cNvCxnSpPr/>
          <p:nvPr/>
        </p:nvCxnSpPr>
        <p:spPr>
          <a:xfrm>
            <a:off x="4965150" y="2853779"/>
            <a:ext cx="638700" cy="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1876" y="1975762"/>
            <a:ext cx="3224250" cy="176982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7902525" y="1935050"/>
            <a:ext cx="62400" cy="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7964925" y="2022450"/>
            <a:ext cx="1011300" cy="1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Tier Class</a:t>
            </a:r>
            <a:endParaRPr/>
          </a:p>
        </p:txBody>
      </p:sp>
      <p:sp>
        <p:nvSpPr>
          <p:cNvPr id="84" name="Google Shape;84;p16"/>
          <p:cNvSpPr txBox="1"/>
          <p:nvPr/>
        </p:nvSpPr>
        <p:spPr>
          <a:xfrm>
            <a:off x="7964925" y="3236000"/>
            <a:ext cx="1126200" cy="1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Batting Avg</a:t>
            </a:r>
            <a:endParaRPr/>
          </a:p>
        </p:txBody>
      </p:sp>
      <p:sp>
        <p:nvSpPr>
          <p:cNvPr id="85" name="Google Shape;85;p16"/>
          <p:cNvSpPr txBox="1"/>
          <p:nvPr/>
        </p:nvSpPr>
        <p:spPr>
          <a:xfrm>
            <a:off x="5110550" y="4141775"/>
            <a:ext cx="37284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Tier Class = </a:t>
            </a:r>
            <a:r>
              <a:rPr lang="en" sz="1300"/>
              <a:t>Top / Middle / Bottom (Universe of top 1000 batting average of all time)</a:t>
            </a:r>
            <a:endParaRPr sz="1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236775" y="134525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Numbers of Best 1000 Batting Average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Average At Bats ~ 500 per Season</a:t>
            </a:r>
            <a:endParaRPr sz="1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Difference Between Top 50 of all time and Bottom 50 is about 1.2 hits / week</a:t>
            </a:r>
            <a:endParaRPr sz="160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76325"/>
            <a:ext cx="8604976" cy="401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2"/>
          </p:nvPr>
        </p:nvSpPr>
        <p:spPr>
          <a:xfrm>
            <a:off x="4939500" y="249675"/>
            <a:ext cx="4136400" cy="41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Math</a:t>
            </a:r>
            <a:r>
              <a:rPr lang="en"/>
              <a:t> - Calculate Angles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NumPy</a:t>
            </a:r>
            <a:r>
              <a:rPr lang="en"/>
              <a:t> - Used with Pandas for model interpretation / arrays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Scikit learn</a:t>
            </a:r>
            <a:r>
              <a:rPr lang="en"/>
              <a:t> - Train / Test Splitting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PyCharm</a:t>
            </a:r>
            <a:r>
              <a:rPr lang="en"/>
              <a:t> - Image processing with python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Keras/Tensorflow - </a:t>
            </a:r>
            <a:r>
              <a:rPr lang="en"/>
              <a:t>Neural Network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LabelIMG</a:t>
            </a:r>
            <a:r>
              <a:rPr lang="en"/>
              <a:t> - YOLO coordinates for angle dissemination CNN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Cvlib </a:t>
            </a:r>
            <a:r>
              <a:rPr lang="en"/>
              <a:t>- open source / object detection and manipulation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0" y="1233174"/>
            <a:ext cx="4572000" cy="2584742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2100" y="0"/>
            <a:ext cx="45720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/>
              <a:t>LIbraries and Coding Used For Project</a:t>
            </a:r>
            <a:endParaRPr sz="1900" b="1" u="sng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Cleanup &amp; Model Training</a:t>
            </a:r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4644100" y="642175"/>
            <a:ext cx="3861600" cy="23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Data Cleanup/ Model Training:</a:t>
            </a:r>
            <a:endParaRPr sz="12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MLB historic data</a:t>
            </a:r>
            <a:endParaRPr sz="10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Formatting data from left hand batter to right hand batter</a:t>
            </a:r>
            <a:endParaRPr sz="10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Yolo format </a:t>
            </a:r>
            <a:endParaRPr sz="10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Human level vs Basis Level</a:t>
            </a:r>
            <a:endParaRPr sz="10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Data Cleanup/Model Training Challenges:</a:t>
            </a:r>
            <a:endParaRPr sz="12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Data volume,availability and.consistency.</a:t>
            </a:r>
            <a:endParaRPr sz="10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Image selection process.</a:t>
            </a:r>
            <a:endParaRPr sz="10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Data standardization/reconciliation.</a:t>
            </a:r>
            <a:endParaRPr sz="10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Data integration. </a:t>
            </a:r>
            <a:endParaRPr sz="10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Data reliability,representation and bias.</a:t>
            </a:r>
            <a:endParaRPr sz="10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Feature Selection. Avoid GIGO (Garbage in Garbage out)</a:t>
            </a:r>
            <a:endParaRPr sz="10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Avoiding Under or Over fitting. </a:t>
            </a:r>
            <a:endParaRPr sz="100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020" y="1437775"/>
            <a:ext cx="1752077" cy="158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075" y="3146701"/>
            <a:ext cx="3143974" cy="181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05450" y="6008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</a:t>
            </a:r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body" idx="1"/>
          </p:nvPr>
        </p:nvSpPr>
        <p:spPr>
          <a:xfrm>
            <a:off x="4964950" y="525950"/>
            <a:ext cx="3852300" cy="4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Conclusion: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Classifier accuracy 67% vs. naive prediction 33%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 obvious overfitting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Multi-output model helps accuracy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Small amount of training data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900" y="1208875"/>
            <a:ext cx="4800049" cy="311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Postmortem</a:t>
            </a:r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4610700" y="399500"/>
            <a:ext cx="4206600" cy="41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Next steps:</a:t>
            </a:r>
            <a:endParaRPr b="1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/>
              <a:t>Potentially More Features</a:t>
            </a:r>
            <a:r>
              <a:rPr lang="en"/>
              <a:t> (Hotbeds). 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/>
              <a:t>More Players. </a:t>
            </a:r>
            <a:endParaRPr u="sng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/>
              <a:t>Additional Angles</a:t>
            </a:r>
            <a:endParaRPr u="sng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/>
              <a:t>Video Optimization</a:t>
            </a:r>
            <a:r>
              <a:rPr lang="en"/>
              <a:t> - Live angle calculation throughout the entire at bat </a:t>
            </a:r>
            <a:endParaRPr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Pitch Counts</a:t>
            </a:r>
            <a:endParaRPr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Environment</a:t>
            </a:r>
            <a:endParaRPr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 Location</a:t>
            </a:r>
            <a:endParaRPr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Etc….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Most Difficult Part = Teaching Junwei baseball!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50" y="1066850"/>
            <a:ext cx="4307300" cy="3727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4750" y="3058625"/>
            <a:ext cx="3333750" cy="208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361</Words>
  <Application>Microsoft Macintosh PowerPoint</Application>
  <PresentationFormat>On-screen Show (16:9)</PresentationFormat>
  <Paragraphs>58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Simple Light</vt:lpstr>
      <vt:lpstr>You’re killing me Smalls! </vt:lpstr>
      <vt:lpstr>Abstract</vt:lpstr>
      <vt:lpstr>Model Summary = Multi-output classification</vt:lpstr>
      <vt:lpstr>The Numbers of Best 1000 Batting Average Average At Bats ~ 500 per Season Difference Between Top 50 of all time and Bottom 50 is about 1.2 hits / week</vt:lpstr>
      <vt:lpstr>PowerPoint Presentation</vt:lpstr>
      <vt:lpstr>Data Cleanup &amp; Model Training</vt:lpstr>
      <vt:lpstr>Model Evaluation</vt:lpstr>
      <vt:lpstr>Postmortem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You’re killing me Smalls! </dc:title>
  <cp:lastModifiedBy>Troy Draizen</cp:lastModifiedBy>
  <cp:revision>1</cp:revision>
  <dcterms:modified xsi:type="dcterms:W3CDTF">2020-06-09T16:51:30Z</dcterms:modified>
</cp:coreProperties>
</file>